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9" r:id="rId3"/>
    <p:sldId id="275" r:id="rId4"/>
    <p:sldId id="273" r:id="rId5"/>
    <p:sldId id="267" r:id="rId6"/>
    <p:sldId id="272" r:id="rId7"/>
    <p:sldId id="271" r:id="rId8"/>
    <p:sldId id="262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A4711-4B77-8146-89C8-66BA8D4595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D6B7B7-6A40-F04B-B55A-50BACDDD3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98FE88-09B5-2449-8C92-9B15EA79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5AAD-FCB4-7346-820E-358BF356F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9C5E2-00EB-3A47-AF46-2589F1663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3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A65C-354B-C64A-85EB-41C1EB3FF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40DEE-DAED-2343-A1EB-74B65191F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C83CC-A04F-5443-9B2E-17ADDEF55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F72F2-E6EC-4D45-AB6F-64075AE21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BF0DA-CCE1-564C-9803-7268A1116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5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7F5FB2-A9F9-CC41-963F-411D3EDDBF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FFCEC-65A8-BC48-BE27-EE59CFDB8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3DDE5-A1DF-B04D-B832-9C4E6DD65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CC758-67CA-0F45-A28A-A5C8460F7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52E865-383D-ED40-B00D-CAA4417A2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4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CCFB5-6787-8840-B386-4A91514DA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94EED-1AAB-B848-883E-F4827E6D1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7662E-7D21-D84C-9FD9-A66CB4E13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89353-0F2E-2D48-BC3F-AF18B63C0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00FBF-311E-3F4A-9F41-B47DFB91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86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65A30-9A48-2444-B71A-8464DCEED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AAD159-1A63-534F-B13A-754F12BEF3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6BF2A-A912-1D4D-9971-D658D5626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82D41-E54D-CB41-B230-FB5BAE905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EE426-901D-B244-A3A2-F3DDC03E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6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FB0AF-14DF-4745-9E81-2169ED690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3554-8DD8-E245-A27D-5A2829F97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F6458-573C-534C-8B57-D8C37BB89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FD719-CC74-8E43-94C3-2BCDABE4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D14F8-34B5-8E46-9397-13EB6F8BD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6ADC3-F689-B949-B35E-3E5515B64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6165E-EE84-674F-A414-C8FBBB77B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BB7A5-A48D-8947-8F54-6ACE70035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CABA26-3A09-BD4E-870E-89F744BB3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F38EF9-14B9-B44C-BF8E-13462CCD23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1359EE-C777-5743-9C1C-62F970B248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28BD07-34BE-254B-9CAC-5D7F9D07B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5BD178-F851-6D42-9209-C6E72A81F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580108-E77C-A845-96CF-1E10626F4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5139-C0A0-ED4F-9F09-9813BEC98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CCB09-3866-5142-916D-999382B6F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D991FB-D693-784D-B3F0-EFD14F7C5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9914CB-0DA8-F749-A951-39F77142E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590035-1A70-3A40-AA2D-C1F754560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10E809-78A0-6747-81A7-63FA656D2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912CCA-5583-FC4A-9561-27CF52823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8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913CB-6E0B-6549-B87E-3A27FEC5D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C2DA0-3B8B-5742-B0F4-1FABB9FB9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390813-0388-CC4B-AB84-DD609F0EE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57C6E-F2D3-F547-8375-6F49DEC16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222C7-1DCE-C841-BCE1-E666676AC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6A6E1D-AE4E-BC44-A981-2D2B3FE4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B42CB-E8FE-5942-8EC1-A2655CC6C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0D1FB3-BF16-0747-BA11-6AD9D773B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AC325A-91C0-4842-81D7-8F2E6E49D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4AE1B-E610-ED4E-AAAA-F02B9F7A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83A75C-6B25-F243-B264-91934340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23E55C-F82C-E34D-8626-5EB893157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58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6B11E7-EA8D-6B49-8969-D0096B0F6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3CA76A-F779-2B45-9109-D7A4FAD4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9FA2A-E1BB-B749-9E77-4850A0B0D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9A71D-ABC1-DB49-8334-44A98595BBD4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C52139-5EE5-E349-8F66-38883C1B1F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71195-182C-E644-86FF-AF16466F48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044A-2B0D-694B-9473-5223A27A6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45E26-B35D-0A41-A90E-ECA6B4DC4B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Welcome Back Seniors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956178-945F-1740-96F2-BF525FA49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Time to get ready!</a:t>
            </a:r>
          </a:p>
          <a:p>
            <a:r>
              <a:rPr lang="en-US" dirty="0"/>
              <a:t>Last year is over…</a:t>
            </a:r>
          </a:p>
          <a:p>
            <a:r>
              <a:rPr lang="en-US" dirty="0"/>
              <a:t>Attendance WILL BE TAKEN!</a:t>
            </a:r>
          </a:p>
        </p:txBody>
      </p:sp>
    </p:spTree>
    <p:extLst>
      <p:ext uri="{BB962C8B-B14F-4D97-AF65-F5344CB8AC3E}">
        <p14:creationId xmlns:p14="http://schemas.microsoft.com/office/powerpoint/2010/main" val="664211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A4C97-5296-594A-AC29-32A278FC8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7611202-6F33-A74F-910F-215A227085B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21" y="365125"/>
            <a:ext cx="8574157" cy="6430618"/>
          </a:xfrm>
        </p:spPr>
      </p:pic>
    </p:spTree>
    <p:extLst>
      <p:ext uri="{BB962C8B-B14F-4D97-AF65-F5344CB8AC3E}">
        <p14:creationId xmlns:p14="http://schemas.microsoft.com/office/powerpoint/2010/main" val="1392833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6A89-C158-E1DB-F01F-EEC792D14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Let’s talk about attendance!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1788F5E-414C-BD83-1145-EA009F21F7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is NO JOKE!</a:t>
            </a:r>
          </a:p>
        </p:txBody>
      </p:sp>
    </p:spTree>
    <p:extLst>
      <p:ext uri="{BB962C8B-B14F-4D97-AF65-F5344CB8AC3E}">
        <p14:creationId xmlns:p14="http://schemas.microsoft.com/office/powerpoint/2010/main" val="52867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4254F-DC5A-75C8-F22D-B9E95C99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Play this game again</a:t>
            </a:r>
            <a:r>
              <a:rPr lang="en-US" dirty="0">
                <a:sym typeface="Wingdings" pitchFamily="2" charset="2"/>
              </a:rPr>
              <a:t>.</a:t>
            </a:r>
            <a:br>
              <a:rPr lang="en-US" dirty="0">
                <a:sym typeface="Wingdings" pitchFamily="2" charset="2"/>
              </a:rPr>
            </a:br>
            <a:r>
              <a:rPr lang="en-US" sz="3600" dirty="0"/>
              <a:t>On your index card please answer 4 of the following: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267D5-6148-D9BD-C5BF-6F5C4647F57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What is your favorite TV show?</a:t>
            </a:r>
          </a:p>
          <a:p>
            <a:r>
              <a:rPr lang="en-US" dirty="0"/>
              <a:t>What is your spirit animal?</a:t>
            </a:r>
          </a:p>
          <a:p>
            <a:r>
              <a:rPr lang="en-US" dirty="0"/>
              <a:t>What is your favorite movie?</a:t>
            </a:r>
          </a:p>
          <a:p>
            <a:r>
              <a:rPr lang="en-US" dirty="0"/>
              <a:t>What is your favorite sport to watch?</a:t>
            </a:r>
          </a:p>
          <a:p>
            <a:r>
              <a:rPr lang="en-US" dirty="0"/>
              <a:t>What is your favorite song?</a:t>
            </a:r>
          </a:p>
          <a:p>
            <a:r>
              <a:rPr lang="en-US" dirty="0"/>
              <a:t>What is your favorite sport to play?</a:t>
            </a:r>
          </a:p>
          <a:p>
            <a:r>
              <a:rPr lang="en-US" dirty="0"/>
              <a:t>What is your favorite holiday?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189FFF-E6A3-E973-3AA3-AACBC879C8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What is your desert island food?</a:t>
            </a:r>
          </a:p>
          <a:p>
            <a:r>
              <a:rPr lang="en-US" dirty="0"/>
              <a:t>What is your favorite color?</a:t>
            </a:r>
          </a:p>
          <a:p>
            <a:r>
              <a:rPr lang="en-US" dirty="0"/>
              <a:t>Who is your hero?</a:t>
            </a:r>
          </a:p>
          <a:p>
            <a:r>
              <a:rPr lang="en-US" dirty="0"/>
              <a:t>What is your favorite book?</a:t>
            </a:r>
          </a:p>
          <a:p>
            <a:r>
              <a:rPr lang="en-US" dirty="0"/>
              <a:t>What is your favorite hobby?</a:t>
            </a:r>
          </a:p>
          <a:p>
            <a:r>
              <a:rPr lang="en-US" dirty="0"/>
              <a:t>What is your most prized possession? </a:t>
            </a:r>
          </a:p>
          <a:p>
            <a:r>
              <a:rPr lang="en-US" dirty="0"/>
              <a:t>If you could go anywhere in the world, where would you go?</a:t>
            </a:r>
          </a:p>
        </p:txBody>
      </p:sp>
    </p:spTree>
    <p:extLst>
      <p:ext uri="{BB962C8B-B14F-4D97-AF65-F5344CB8AC3E}">
        <p14:creationId xmlns:p14="http://schemas.microsoft.com/office/powerpoint/2010/main" val="323466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58950-44F2-CF4E-8E9D-C3FDF77DD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you?  The form is longer this year </a:t>
            </a:r>
            <a:r>
              <a:rPr lang="en-US" dirty="0">
                <a:sym typeface="Wingdings" pitchFamily="2" charset="2"/>
              </a:rPr>
              <a:t>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0A1DB-4B16-DF46-AEE5-82A94D714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Fill out the student forms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45970F-31B5-5F42-AEF6-6CE06C4D4FDE}"/>
              </a:ext>
            </a:extLst>
          </p:cNvPr>
          <p:cNvSpPr txBox="1"/>
          <p:nvPr/>
        </p:nvSpPr>
        <p:spPr>
          <a:xfrm>
            <a:off x="5791200" y="138248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1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E0A81-BB07-D740-8FE7-9F105DB0E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news!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CD0CB0-157C-4E47-8FE3-105141F53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can take this course and earn 4 credits at WCC it will count as BIOL 143/144  Environmental Science </a:t>
            </a:r>
            <a:r>
              <a:rPr lang="en-US" dirty="0" err="1"/>
              <a:t>lec</a:t>
            </a:r>
            <a:r>
              <a:rPr lang="en-US" dirty="0"/>
              <a:t>/lab </a:t>
            </a:r>
          </a:p>
          <a:p>
            <a:r>
              <a:rPr lang="en-US" dirty="0"/>
              <a:t>The cost is $265.  This is 1/3 the cost of the course for college students!  If you take it next year it will be $788 for a 4 credit course + fees which can bring the cost to $920.</a:t>
            </a:r>
          </a:p>
          <a:p>
            <a:r>
              <a:rPr lang="en-US" dirty="0"/>
              <a:t>The directions for application are on </a:t>
            </a:r>
            <a:r>
              <a:rPr lang="en-US" dirty="0" err="1"/>
              <a:t>Schoolagy</a:t>
            </a:r>
            <a:r>
              <a:rPr lang="en-US" dirty="0"/>
              <a:t>.  Please discuss it with your parents.  </a:t>
            </a:r>
          </a:p>
          <a:p>
            <a:r>
              <a:rPr lang="en-US" dirty="0"/>
              <a:t>I will be asking for a list of students interested next week.</a:t>
            </a:r>
          </a:p>
          <a:p>
            <a:r>
              <a:rPr lang="en-US" dirty="0"/>
              <a:t>It is MUCH MUCH MUCH better than AP.</a:t>
            </a:r>
          </a:p>
        </p:txBody>
      </p:sp>
    </p:spTree>
    <p:extLst>
      <p:ext uri="{BB962C8B-B14F-4D97-AF65-F5344CB8AC3E}">
        <p14:creationId xmlns:p14="http://schemas.microsoft.com/office/powerpoint/2010/main" val="306923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1AA835-4B2F-384B-BCA6-B38D8D0A1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Syllabus, Class Materials and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FD27C-D7F1-D246-95D2-1F1AB8F0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Your syllabus and class description are available electronically on Schoology.</a:t>
            </a:r>
          </a:p>
          <a:p>
            <a:r>
              <a:rPr lang="en-US" dirty="0"/>
              <a:t>Marble lab notebook for lab, Separate Marble notebook for Tech Prep or a section in your lab notebook, outline book and class notebook. </a:t>
            </a:r>
          </a:p>
          <a:p>
            <a:r>
              <a:rPr lang="en-US" dirty="0"/>
              <a:t>HW/CW and entry/exit quizzes. </a:t>
            </a:r>
          </a:p>
          <a:p>
            <a:r>
              <a:rPr lang="en-US" dirty="0"/>
              <a:t>Are we a team?  (It is better if we are, but we don’t have to be)</a:t>
            </a:r>
          </a:p>
          <a:p>
            <a:r>
              <a:rPr lang="en-US" dirty="0"/>
              <a:t>Lab coat, safety glasses and gloves. (and mask if you want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r>
              <a:rPr lang="en-US" dirty="0">
                <a:sym typeface="Wingdings" pitchFamily="2" charset="2"/>
              </a:rPr>
              <a:t>Rules…Be KIND, be safe, be respectful, be nerdy!</a:t>
            </a:r>
          </a:p>
          <a:p>
            <a:r>
              <a:rPr lang="en-US" dirty="0">
                <a:sym typeface="Wingdings" pitchFamily="2" charset="2"/>
              </a:rPr>
              <a:t>Only one person out on a pass at a time.  Sign out, sign back in.  If you are going to be long, get a destination pass from me.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9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77A4A-000B-4B71-9BD0-EF0412073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goals??  (same as last year)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BC64-0F37-4A0D-8070-309FD7233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To be scientists!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have a thorough understanding of the scientific method.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be able to function safely in a college or industrial lab setting.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do meaningful research.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develop a thorough understanding of Ecology and Environmental Science.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To be a successful college students (well for you to be successful and for me to be a good teacher)</a:t>
            </a:r>
            <a:endParaRPr lang="en-US" dirty="0">
              <a:sym typeface="Wingdings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To prepare you for the future.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To have fun.</a:t>
            </a:r>
          </a:p>
        </p:txBody>
      </p:sp>
    </p:spTree>
    <p:extLst>
      <p:ext uri="{BB962C8B-B14F-4D97-AF65-F5344CB8AC3E}">
        <p14:creationId xmlns:p14="http://schemas.microsoft.com/office/powerpoint/2010/main" val="212314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0E79-57C5-BFF1-2984-F860633C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CTE Hours…you need 55 </a:t>
            </a:r>
            <a:r>
              <a:rPr lang="en-US" dirty="0">
                <a:sym typeface="Wingdings" pitchFamily="2" charset="2"/>
              </a:rPr>
              <a:t>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It is not as hard as you think.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C73C8-709B-FBCA-A8A3-C16B63E25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 or volunteer in the field.  Pharmacy tech, hospital, science barge, museum, doctor’s office, green team, eels, blue team.  There is important paperwork that goes with this.  </a:t>
            </a:r>
          </a:p>
          <a:p>
            <a:r>
              <a:rPr lang="en-US"/>
              <a:t>In </a:t>
            </a:r>
            <a:r>
              <a:rPr lang="en-US" dirty="0"/>
              <a:t>school opportunities include, lab maintenance for me or any other science teacher, hydroponics set up, trout tank, trout trip, freshman Friday…</a:t>
            </a:r>
          </a:p>
          <a:p>
            <a:r>
              <a:rPr lang="en-US" dirty="0"/>
              <a:t>Keep track of hours.  Have supervisor sign WBL sheet.</a:t>
            </a:r>
          </a:p>
          <a:p>
            <a:r>
              <a:rPr lang="en-US" dirty="0"/>
              <a:t>Get 55 hours.</a:t>
            </a:r>
          </a:p>
          <a:p>
            <a:r>
              <a:rPr lang="en-US" dirty="0"/>
              <a:t>Get a stamp on your diploma*</a:t>
            </a:r>
          </a:p>
          <a:p>
            <a:pPr marL="0" indent="0">
              <a:buNone/>
            </a:pPr>
            <a:r>
              <a:rPr lang="en-US" dirty="0"/>
              <a:t>* you must pass class, precision test and tech prep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91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603</Words>
  <Application>Microsoft Macintosh PowerPoint</Application>
  <PresentationFormat>Widescreen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Welcome Back Seniors</vt:lpstr>
      <vt:lpstr>PowerPoint Presentation</vt:lpstr>
      <vt:lpstr>Let’s talk about attendance!</vt:lpstr>
      <vt:lpstr>Let’s Play this game again. On your index card please answer 4 of the following:</vt:lpstr>
      <vt:lpstr>Who are you?  The form is longer this year </vt:lpstr>
      <vt:lpstr>Good news!</vt:lpstr>
      <vt:lpstr>Syllabus, Class Materials and Rules</vt:lpstr>
      <vt:lpstr>Our goals??  (same as last year)</vt:lpstr>
      <vt:lpstr>CTE Hours…you need 55  It is not as hard as you think.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Harry Hall</dc:creator>
  <cp:lastModifiedBy>Harry Hall</cp:lastModifiedBy>
  <cp:revision>17</cp:revision>
  <dcterms:created xsi:type="dcterms:W3CDTF">2020-09-06T10:35:16Z</dcterms:created>
  <dcterms:modified xsi:type="dcterms:W3CDTF">2024-09-02T13:26:44Z</dcterms:modified>
</cp:coreProperties>
</file>